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notesMasterIdLst>
    <p:notesMasterId r:id="rId9"/>
  </p:notesMasterIdLst>
  <p:sldIdLst>
    <p:sldId id="256" r:id="rId2"/>
    <p:sldId id="261" r:id="rId3"/>
    <p:sldId id="257" r:id="rId4"/>
    <p:sldId id="258" r:id="rId5"/>
    <p:sldId id="260" r:id="rId6"/>
    <p:sldId id="259" r:id="rId7"/>
    <p:sldId id="262" r:id="rId8"/>
  </p:sldIdLst>
  <p:sldSz cx="9144000" cy="6858000" type="screen4x3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4" d="100"/>
          <a:sy n="54" d="100"/>
        </p:scale>
        <p:origin x="-31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sidhuvu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3" name="Platshållare fö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479DB5F-9A79-4484-AE4B-2E9B76F4DE55}" type="datetimeFigureOut">
              <a:rPr lang="sv-SE" smtClean="0"/>
              <a:t>2011-11-22</a:t>
            </a:fld>
            <a:endParaRPr lang="sv-SE"/>
          </a:p>
        </p:txBody>
      </p:sp>
      <p:sp>
        <p:nvSpPr>
          <p:cNvPr id="4" name="Platshållare för bildobjekt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v-SE"/>
          </a:p>
        </p:txBody>
      </p:sp>
      <p:sp>
        <p:nvSpPr>
          <p:cNvPr id="5" name="Platshållare för anteckninga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FCE1D5A-0F39-4ACE-8544-0A2EDD54A5CD}" type="slidenum">
              <a:rPr lang="sv-SE" smtClean="0"/>
              <a:t>‹#›</a:t>
            </a:fld>
            <a:endParaRPr lang="sv-S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sv-SE" dirty="0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CE1D5A-0F39-4ACE-8544-0A2EDD54A5CD}" type="slidenum">
              <a:rPr lang="sv-SE" smtClean="0"/>
              <a:t>5</a:t>
            </a:fld>
            <a:endParaRPr lang="sv-SE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ubrik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sv-SE" smtClean="0"/>
              <a:t>Klicka här för att ändra format</a:t>
            </a:r>
            <a:endParaRPr kumimoji="0" lang="en-US"/>
          </a:p>
        </p:txBody>
      </p:sp>
      <p:sp>
        <p:nvSpPr>
          <p:cNvPr id="9" name="Underrubrik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sv-SE" smtClean="0"/>
              <a:t>Klicka här för att ändra format på underrubrik i bakgrunden</a:t>
            </a:r>
            <a:endParaRPr kumimoji="0" lang="en-US"/>
          </a:p>
        </p:txBody>
      </p:sp>
      <p:sp>
        <p:nvSpPr>
          <p:cNvPr id="28" name="Platshållare för datum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5BBEAD13-0566-4C6C-97E7-55F17F24B09F}" type="datetimeFigureOut">
              <a:rPr lang="zh-TW" altLang="en-US" smtClean="0"/>
              <a:pPr/>
              <a:t>2011/11/22</a:t>
            </a:fld>
            <a:endParaRPr lang="zh-TW" altLang="en-US"/>
          </a:p>
        </p:txBody>
      </p:sp>
      <p:sp>
        <p:nvSpPr>
          <p:cNvPr id="17" name="Platshållare för sidfot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zh-TW" altLang="en-US"/>
          </a:p>
        </p:txBody>
      </p:sp>
      <p:sp>
        <p:nvSpPr>
          <p:cNvPr id="29" name="Platshållare för bildnummer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73DA0BB7-265A-403C-9275-D587AB510EDC}" type="slidenum">
              <a:rPr lang="zh-TW" altLang="en-US" smtClean="0"/>
              <a:pPr/>
              <a:t>‹#›</a:t>
            </a:fld>
            <a:endParaRPr lang="zh-TW" altLang="en-US"/>
          </a:p>
        </p:txBody>
      </p:sp>
      <p:sp>
        <p:nvSpPr>
          <p:cNvPr id="21" name="Rektangel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Rektangel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Rektangel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ktangel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Rubrik och lodrä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sv-SE" smtClean="0"/>
              <a:t>Klicka här för att ändra format</a:t>
            </a:r>
            <a:endParaRPr kumimoji="0" lang="en-US"/>
          </a:p>
        </p:txBody>
      </p:sp>
      <p:sp>
        <p:nvSpPr>
          <p:cNvPr id="3" name="Platshållare för lodrät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sv-SE" smtClean="0"/>
              <a:t>Klicka här för att ändra format på bakgrundstexten</a:t>
            </a:r>
          </a:p>
          <a:p>
            <a:pPr lvl="1" eaLnBrk="1" latinLnBrk="0" hangingPunct="1"/>
            <a:r>
              <a:rPr lang="sv-SE" smtClean="0"/>
              <a:t>Nivå två</a:t>
            </a:r>
          </a:p>
          <a:p>
            <a:pPr lvl="2" eaLnBrk="1" latinLnBrk="0" hangingPunct="1"/>
            <a:r>
              <a:rPr lang="sv-SE" smtClean="0"/>
              <a:t>Nivå tre</a:t>
            </a:r>
          </a:p>
          <a:p>
            <a:pPr lvl="3" eaLnBrk="1" latinLnBrk="0" hangingPunct="1"/>
            <a:r>
              <a:rPr lang="sv-SE" smtClean="0"/>
              <a:t>Nivå fyra</a:t>
            </a:r>
          </a:p>
          <a:p>
            <a:pPr lvl="4" eaLnBrk="1" latinLnBrk="0" hangingPunct="1"/>
            <a:r>
              <a:rPr lang="sv-SE" smtClean="0"/>
              <a:t>Nivå fem</a:t>
            </a:r>
            <a:endParaRPr kumimoji="0" lang="en-US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BEAD13-0566-4C6C-97E7-55F17F24B09F}" type="datetimeFigureOut">
              <a:rPr lang="zh-TW" altLang="en-US" smtClean="0"/>
              <a:pPr/>
              <a:t>2011/11/22</a:t>
            </a:fld>
            <a:endParaRPr lang="zh-TW" altLang="en-US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Lodrät rubrik oc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rät rubrik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sv-SE" smtClean="0"/>
              <a:t>Klicka här för att ändra format</a:t>
            </a:r>
            <a:endParaRPr kumimoji="0" lang="en-US"/>
          </a:p>
        </p:txBody>
      </p:sp>
      <p:sp>
        <p:nvSpPr>
          <p:cNvPr id="3" name="Platshållare för lodrät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sv-SE" smtClean="0"/>
              <a:t>Klicka här för att ändra format på bakgrundstexten</a:t>
            </a:r>
          </a:p>
          <a:p>
            <a:pPr lvl="1" eaLnBrk="1" latinLnBrk="0" hangingPunct="1"/>
            <a:r>
              <a:rPr lang="sv-SE" smtClean="0"/>
              <a:t>Nivå två</a:t>
            </a:r>
          </a:p>
          <a:p>
            <a:pPr lvl="2" eaLnBrk="1" latinLnBrk="0" hangingPunct="1"/>
            <a:r>
              <a:rPr lang="sv-SE" smtClean="0"/>
              <a:t>Nivå tre</a:t>
            </a:r>
          </a:p>
          <a:p>
            <a:pPr lvl="3" eaLnBrk="1" latinLnBrk="0" hangingPunct="1"/>
            <a:r>
              <a:rPr lang="sv-SE" smtClean="0"/>
              <a:t>Nivå fyra</a:t>
            </a:r>
          </a:p>
          <a:p>
            <a:pPr lvl="4" eaLnBrk="1" latinLnBrk="0" hangingPunct="1"/>
            <a:r>
              <a:rPr lang="sv-SE" smtClean="0"/>
              <a:t>Nivå fem</a:t>
            </a:r>
            <a:endParaRPr kumimoji="0" lang="en-US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BEAD13-0566-4C6C-97E7-55F17F24B09F}" type="datetimeFigureOut">
              <a:rPr lang="zh-TW" altLang="en-US" smtClean="0"/>
              <a:pPr/>
              <a:t>2011/11/22</a:t>
            </a:fld>
            <a:endParaRPr lang="zh-TW" altLang="en-US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pPr/>
              <a:t>‹#›</a:t>
            </a:fld>
            <a:endParaRPr lang="zh-TW" altLang="en-US"/>
          </a:p>
        </p:txBody>
      </p:sp>
      <p:sp>
        <p:nvSpPr>
          <p:cNvPr id="7" name="Rak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Likbent triangel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ak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sv-SE" smtClean="0"/>
              <a:t>Klicka här för att ändra format</a:t>
            </a:r>
            <a:endParaRPr kumimoji="0" lang="en-US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BEAD13-0566-4C6C-97E7-55F17F24B09F}" type="datetimeFigureOut">
              <a:rPr lang="zh-TW" altLang="en-US" smtClean="0"/>
              <a:pPr/>
              <a:t>2011/11/22</a:t>
            </a:fld>
            <a:endParaRPr lang="zh-TW" altLang="en-US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pPr/>
              <a:t>‹#›</a:t>
            </a:fld>
            <a:endParaRPr lang="zh-TW" altLang="en-US"/>
          </a:p>
        </p:txBody>
      </p:sp>
      <p:sp>
        <p:nvSpPr>
          <p:cNvPr id="8" name="Platshållare för innehåll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sv-SE" smtClean="0"/>
              <a:t>Klicka här för att ändra format på bakgrundstexten</a:t>
            </a:r>
          </a:p>
          <a:p>
            <a:pPr lvl="1" eaLnBrk="1" latinLnBrk="0" hangingPunct="1"/>
            <a:r>
              <a:rPr lang="sv-SE" smtClean="0"/>
              <a:t>Nivå två</a:t>
            </a:r>
          </a:p>
          <a:p>
            <a:pPr lvl="2" eaLnBrk="1" latinLnBrk="0" hangingPunct="1"/>
            <a:r>
              <a:rPr lang="sv-SE" smtClean="0"/>
              <a:t>Nivå tre</a:t>
            </a:r>
          </a:p>
          <a:p>
            <a:pPr lvl="3" eaLnBrk="1" latinLnBrk="0" hangingPunct="1"/>
            <a:r>
              <a:rPr lang="sv-SE" smtClean="0"/>
              <a:t>Nivå fyra</a:t>
            </a:r>
          </a:p>
          <a:p>
            <a:pPr lvl="4" eaLnBrk="1" latinLnBrk="0" hangingPunct="1"/>
            <a:r>
              <a:rPr lang="sv-SE" smtClean="0"/>
              <a:t>Nivå fem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Avsnittsrubrik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sv-SE" smtClean="0"/>
              <a:t>Klicka här för att ändra format</a:t>
            </a:r>
            <a:endParaRPr kumimoji="0" lang="en-US"/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sv-SE" smtClean="0"/>
              <a:t>Klicka här för att ändra format på bakgrundstexten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5BBEAD13-0566-4C6C-97E7-55F17F24B09F}" type="datetimeFigureOut">
              <a:rPr lang="zh-TW" altLang="en-US" smtClean="0"/>
              <a:pPr/>
              <a:t>2011/11/22</a:t>
            </a:fld>
            <a:endParaRPr lang="zh-TW" altLang="en-US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zh-TW" altLang="en-US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73DA0BB7-265A-403C-9275-D587AB510EDC}" type="slidenum">
              <a:rPr lang="zh-TW" altLang="en-US" smtClean="0"/>
              <a:pPr/>
              <a:t>‹#›</a:t>
            </a:fld>
            <a:endParaRPr lang="zh-TW" altLang="en-US"/>
          </a:p>
        </p:txBody>
      </p:sp>
      <p:sp>
        <p:nvSpPr>
          <p:cNvPr id="7" name="Rektangel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ktangel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vå innehålls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sv-SE" smtClean="0"/>
              <a:t>Klicka här för att ändra format</a:t>
            </a:r>
            <a:endParaRPr kumimoji="0" lang="en-US"/>
          </a:p>
        </p:txBody>
      </p:sp>
      <p:sp>
        <p:nvSpPr>
          <p:cNvPr id="5" name="Platshållare fö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BEAD13-0566-4C6C-97E7-55F17F24B09F}" type="datetimeFigureOut">
              <a:rPr lang="zh-TW" altLang="en-US" smtClean="0"/>
              <a:pPr/>
              <a:t>2011/11/22</a:t>
            </a:fld>
            <a:endParaRPr lang="zh-TW" altLang="en-US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pPr/>
              <a:t>‹#›</a:t>
            </a:fld>
            <a:endParaRPr lang="zh-TW" altLang="en-US"/>
          </a:p>
        </p:txBody>
      </p:sp>
      <p:sp>
        <p:nvSpPr>
          <p:cNvPr id="9" name="Platshållare för innehåll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sv-SE" smtClean="0"/>
              <a:t>Klicka här för att ändra format på bakgrundstexten</a:t>
            </a:r>
          </a:p>
          <a:p>
            <a:pPr lvl="1" eaLnBrk="1" latinLnBrk="0" hangingPunct="1"/>
            <a:r>
              <a:rPr lang="sv-SE" smtClean="0"/>
              <a:t>Nivå två</a:t>
            </a:r>
          </a:p>
          <a:p>
            <a:pPr lvl="2" eaLnBrk="1" latinLnBrk="0" hangingPunct="1"/>
            <a:r>
              <a:rPr lang="sv-SE" smtClean="0"/>
              <a:t>Nivå tre</a:t>
            </a:r>
          </a:p>
          <a:p>
            <a:pPr lvl="3" eaLnBrk="1" latinLnBrk="0" hangingPunct="1"/>
            <a:r>
              <a:rPr lang="sv-SE" smtClean="0"/>
              <a:t>Nivå fyra</a:t>
            </a:r>
          </a:p>
          <a:p>
            <a:pPr lvl="4" eaLnBrk="1" latinLnBrk="0" hangingPunct="1"/>
            <a:r>
              <a:rPr lang="sv-SE" smtClean="0"/>
              <a:t>Nivå fem</a:t>
            </a:r>
            <a:endParaRPr kumimoji="0" lang="en-US"/>
          </a:p>
        </p:txBody>
      </p:sp>
      <p:sp>
        <p:nvSpPr>
          <p:cNvPr id="11" name="Platshållare för innehåll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sv-SE" smtClean="0"/>
              <a:t>Klicka här för att ändra format på bakgrundstexten</a:t>
            </a:r>
          </a:p>
          <a:p>
            <a:pPr lvl="1" eaLnBrk="1" latinLnBrk="0" hangingPunct="1"/>
            <a:r>
              <a:rPr lang="sv-SE" smtClean="0"/>
              <a:t>Nivå två</a:t>
            </a:r>
          </a:p>
          <a:p>
            <a:pPr lvl="2" eaLnBrk="1" latinLnBrk="0" hangingPunct="1"/>
            <a:r>
              <a:rPr lang="sv-SE" smtClean="0"/>
              <a:t>Nivå tre</a:t>
            </a:r>
          </a:p>
          <a:p>
            <a:pPr lvl="3" eaLnBrk="1" latinLnBrk="0" hangingPunct="1"/>
            <a:r>
              <a:rPr lang="sv-SE" smtClean="0"/>
              <a:t>Nivå fyra</a:t>
            </a:r>
          </a:p>
          <a:p>
            <a:pPr lvl="4" eaLnBrk="1" latinLnBrk="0" hangingPunct="1"/>
            <a:r>
              <a:rPr lang="sv-SE" smtClean="0"/>
              <a:t>Nivå fem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Jämföre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sv-SE" smtClean="0"/>
              <a:t>Klicka här för att ändra format</a:t>
            </a:r>
            <a:endParaRPr kumimoji="0" lang="en-US"/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sv-SE" smtClean="0"/>
              <a:t>Klicka här för att ändra format på bakgrundstexten</a:t>
            </a:r>
          </a:p>
        </p:txBody>
      </p:sp>
      <p:sp>
        <p:nvSpPr>
          <p:cNvPr id="4" name="Platshållare för text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sv-SE" smtClean="0"/>
              <a:t>Klicka här för att ändra format på bakgrundstexten</a:t>
            </a:r>
          </a:p>
        </p:txBody>
      </p:sp>
      <p:sp>
        <p:nvSpPr>
          <p:cNvPr id="7" name="Platshållare fö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BEAD13-0566-4C6C-97E7-55F17F24B09F}" type="datetimeFigureOut">
              <a:rPr lang="zh-TW" altLang="en-US" smtClean="0"/>
              <a:pPr/>
              <a:t>2011/11/22</a:t>
            </a:fld>
            <a:endParaRPr lang="zh-TW" altLang="en-US"/>
          </a:p>
        </p:txBody>
      </p:sp>
      <p:sp>
        <p:nvSpPr>
          <p:cNvPr id="8" name="Platshållare för sidfo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Platshållare för bild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pPr/>
              <a:t>‹#›</a:t>
            </a:fld>
            <a:endParaRPr lang="zh-TW" altLang="en-US"/>
          </a:p>
        </p:txBody>
      </p:sp>
      <p:sp>
        <p:nvSpPr>
          <p:cNvPr id="11" name="Platshållare för innehåll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sv-SE" smtClean="0"/>
              <a:t>Klicka här för att ändra format på bakgrundstexten</a:t>
            </a:r>
          </a:p>
          <a:p>
            <a:pPr lvl="1" eaLnBrk="1" latinLnBrk="0" hangingPunct="1"/>
            <a:r>
              <a:rPr lang="sv-SE" smtClean="0"/>
              <a:t>Nivå två</a:t>
            </a:r>
          </a:p>
          <a:p>
            <a:pPr lvl="2" eaLnBrk="1" latinLnBrk="0" hangingPunct="1"/>
            <a:r>
              <a:rPr lang="sv-SE" smtClean="0"/>
              <a:t>Nivå tre</a:t>
            </a:r>
          </a:p>
          <a:p>
            <a:pPr lvl="3" eaLnBrk="1" latinLnBrk="0" hangingPunct="1"/>
            <a:r>
              <a:rPr lang="sv-SE" smtClean="0"/>
              <a:t>Nivå fyra</a:t>
            </a:r>
          </a:p>
          <a:p>
            <a:pPr lvl="4" eaLnBrk="1" latinLnBrk="0" hangingPunct="1"/>
            <a:r>
              <a:rPr lang="sv-SE" smtClean="0"/>
              <a:t>Nivå fem</a:t>
            </a:r>
            <a:endParaRPr kumimoji="0" lang="en-US"/>
          </a:p>
        </p:txBody>
      </p:sp>
      <p:sp>
        <p:nvSpPr>
          <p:cNvPr id="13" name="Platshållare för innehåll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sv-SE" smtClean="0"/>
              <a:t>Klicka här för att ändra format på bakgrundstexten</a:t>
            </a:r>
          </a:p>
          <a:p>
            <a:pPr lvl="1" eaLnBrk="1" latinLnBrk="0" hangingPunct="1"/>
            <a:r>
              <a:rPr lang="sv-SE" smtClean="0"/>
              <a:t>Nivå två</a:t>
            </a:r>
          </a:p>
          <a:p>
            <a:pPr lvl="2" eaLnBrk="1" latinLnBrk="0" hangingPunct="1"/>
            <a:r>
              <a:rPr lang="sv-SE" smtClean="0"/>
              <a:t>Nivå tre</a:t>
            </a:r>
          </a:p>
          <a:p>
            <a:pPr lvl="3" eaLnBrk="1" latinLnBrk="0" hangingPunct="1"/>
            <a:r>
              <a:rPr lang="sv-SE" smtClean="0"/>
              <a:t>Nivå fyra</a:t>
            </a:r>
          </a:p>
          <a:p>
            <a:pPr lvl="4" eaLnBrk="1" latinLnBrk="0" hangingPunct="1"/>
            <a:r>
              <a:rPr lang="sv-SE" smtClean="0"/>
              <a:t>Nivå fem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sv-SE" smtClean="0"/>
              <a:t>Klicka här för att ändra format</a:t>
            </a:r>
            <a:endParaRPr kumimoji="0" lang="en-US"/>
          </a:p>
        </p:txBody>
      </p:sp>
      <p:sp>
        <p:nvSpPr>
          <p:cNvPr id="3" name="Platshållare fö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BEAD13-0566-4C6C-97E7-55F17F24B09F}" type="datetimeFigureOut">
              <a:rPr lang="zh-TW" altLang="en-US" smtClean="0"/>
              <a:pPr/>
              <a:t>2011/11/22</a:t>
            </a:fld>
            <a:endParaRPr lang="zh-TW" altLang="en-US"/>
          </a:p>
        </p:txBody>
      </p:sp>
      <p:sp>
        <p:nvSpPr>
          <p:cNvPr id="4" name="Platshållare för sidfo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Platshållare för bild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pPr/>
              <a:t>‹#›</a:t>
            </a:fld>
            <a:endParaRPr lang="zh-TW" altLang="en-US"/>
          </a:p>
        </p:txBody>
      </p:sp>
      <p:sp>
        <p:nvSpPr>
          <p:cNvPr id="6" name="Likbent triangel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BEAD13-0566-4C6C-97E7-55F17F24B09F}" type="datetimeFigureOut">
              <a:rPr lang="zh-TW" altLang="en-US" smtClean="0"/>
              <a:pPr/>
              <a:t>2011/11/22</a:t>
            </a:fld>
            <a:endParaRPr lang="zh-TW" altLang="en-US"/>
          </a:p>
        </p:txBody>
      </p:sp>
      <p:sp>
        <p:nvSpPr>
          <p:cNvPr id="3" name="Platshållare för sidfo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pPr/>
              <a:t>‹#›</a:t>
            </a:fld>
            <a:endParaRPr lang="zh-TW" altLang="en-US"/>
          </a:p>
        </p:txBody>
      </p:sp>
      <p:sp>
        <p:nvSpPr>
          <p:cNvPr id="5" name="Rak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Likbent triangel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nehåll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sv-SE" smtClean="0"/>
              <a:t>Klicka här för att ändra format</a:t>
            </a:r>
            <a:endParaRPr kumimoji="0" lang="en-US"/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sv-SE" smtClean="0"/>
              <a:t>Klicka här för att ändra format på bakgrundstexten</a:t>
            </a:r>
          </a:p>
        </p:txBody>
      </p:sp>
      <p:sp>
        <p:nvSpPr>
          <p:cNvPr id="5" name="Platshållare fö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BEAD13-0566-4C6C-97E7-55F17F24B09F}" type="datetimeFigureOut">
              <a:rPr lang="zh-TW" altLang="en-US" smtClean="0"/>
              <a:pPr/>
              <a:t>2011/11/22</a:t>
            </a:fld>
            <a:endParaRPr lang="zh-TW" altLang="en-US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pPr/>
              <a:t>‹#›</a:t>
            </a:fld>
            <a:endParaRPr lang="zh-TW" altLang="en-US"/>
          </a:p>
        </p:txBody>
      </p:sp>
      <p:sp>
        <p:nvSpPr>
          <p:cNvPr id="8" name="Rak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ak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Likbent triangel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Platshållare för innehåll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sv-SE" smtClean="0"/>
              <a:t>Klicka här för att ändra format på bakgrundstexten</a:t>
            </a:r>
          </a:p>
          <a:p>
            <a:pPr lvl="1" eaLnBrk="1" latinLnBrk="0" hangingPunct="1"/>
            <a:r>
              <a:rPr lang="sv-SE" smtClean="0"/>
              <a:t>Nivå två</a:t>
            </a:r>
          </a:p>
          <a:p>
            <a:pPr lvl="2" eaLnBrk="1" latinLnBrk="0" hangingPunct="1"/>
            <a:r>
              <a:rPr lang="sv-SE" smtClean="0"/>
              <a:t>Nivå tre</a:t>
            </a:r>
          </a:p>
          <a:p>
            <a:pPr lvl="3" eaLnBrk="1" latinLnBrk="0" hangingPunct="1"/>
            <a:r>
              <a:rPr lang="sv-SE" smtClean="0"/>
              <a:t>Nivå fyra</a:t>
            </a:r>
          </a:p>
          <a:p>
            <a:pPr lvl="4" eaLnBrk="1" latinLnBrk="0" hangingPunct="1"/>
            <a:r>
              <a:rPr lang="sv-SE" smtClean="0"/>
              <a:t>Nivå fem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Bild med bild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sv-SE" smtClean="0"/>
              <a:t>Klicka här för att ändra format</a:t>
            </a:r>
            <a:endParaRPr kumimoji="0" lang="en-US"/>
          </a:p>
        </p:txBody>
      </p:sp>
      <p:sp>
        <p:nvSpPr>
          <p:cNvPr id="3" name="Platshållare för bild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sv-SE" smtClean="0"/>
              <a:t>Klicka på ikonen för att lägga till en bild</a:t>
            </a:r>
            <a:endParaRPr kumimoji="0" lang="en-US" dirty="0"/>
          </a:p>
        </p:txBody>
      </p:sp>
      <p:sp>
        <p:nvSpPr>
          <p:cNvPr id="4" name="Platshållare för text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sv-SE" smtClean="0"/>
              <a:t>Klicka här för att ändra format på bakgrundstexten</a:t>
            </a:r>
          </a:p>
        </p:txBody>
      </p:sp>
      <p:sp>
        <p:nvSpPr>
          <p:cNvPr id="5" name="Platshållare fö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BEAD13-0566-4C6C-97E7-55F17F24B09F}" type="datetimeFigureOut">
              <a:rPr lang="zh-TW" altLang="en-US" smtClean="0"/>
              <a:pPr/>
              <a:t>2011/11/22</a:t>
            </a:fld>
            <a:endParaRPr lang="zh-TW" altLang="en-US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pPr/>
              <a:t>‹#›</a:t>
            </a:fld>
            <a:endParaRPr lang="zh-TW" altLang="en-US"/>
          </a:p>
        </p:txBody>
      </p:sp>
      <p:sp>
        <p:nvSpPr>
          <p:cNvPr id="8" name="Rak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Likbent triangel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ktangel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tshållare för rubrik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sv-SE" smtClean="0"/>
              <a:t>Klicka här för att ändra format</a:t>
            </a:r>
            <a:endParaRPr kumimoji="0" lang="en-US"/>
          </a:p>
        </p:txBody>
      </p:sp>
      <p:sp>
        <p:nvSpPr>
          <p:cNvPr id="13" name="Platshållare för text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sv-SE" smtClean="0"/>
              <a:t>Klicka här för att ändra format på bakgrundstexten</a:t>
            </a:r>
          </a:p>
          <a:p>
            <a:pPr lvl="1" eaLnBrk="1" latinLnBrk="0" hangingPunct="1"/>
            <a:r>
              <a:rPr kumimoji="0" lang="sv-SE" smtClean="0"/>
              <a:t>Nivå två</a:t>
            </a:r>
          </a:p>
          <a:p>
            <a:pPr lvl="2" eaLnBrk="1" latinLnBrk="0" hangingPunct="1"/>
            <a:r>
              <a:rPr kumimoji="0" lang="sv-SE" smtClean="0"/>
              <a:t>Nivå tre</a:t>
            </a:r>
          </a:p>
          <a:p>
            <a:pPr lvl="3" eaLnBrk="1" latinLnBrk="0" hangingPunct="1"/>
            <a:r>
              <a:rPr kumimoji="0" lang="sv-SE" smtClean="0"/>
              <a:t>Nivå fyra</a:t>
            </a:r>
          </a:p>
          <a:p>
            <a:pPr lvl="4" eaLnBrk="1" latinLnBrk="0" hangingPunct="1"/>
            <a:r>
              <a:rPr kumimoji="0" lang="sv-SE" smtClean="0"/>
              <a:t>Nivå fem</a:t>
            </a:r>
            <a:endParaRPr kumimoji="0" lang="en-US"/>
          </a:p>
        </p:txBody>
      </p:sp>
      <p:sp>
        <p:nvSpPr>
          <p:cNvPr id="14" name="Platshållare för datum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5BBEAD13-0566-4C6C-97E7-55F17F24B09F}" type="datetimeFigureOut">
              <a:rPr lang="zh-TW" altLang="en-US" smtClean="0"/>
              <a:pPr/>
              <a:t>2011/11/22</a:t>
            </a:fld>
            <a:endParaRPr lang="zh-TW" altLang="en-US"/>
          </a:p>
        </p:txBody>
      </p:sp>
      <p:sp>
        <p:nvSpPr>
          <p:cNvPr id="3" name="Platshållare för sidfot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23" name="Platshållare för bildnummer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73DA0BB7-265A-403C-9275-D587AB510EDC}" type="slidenum">
              <a:rPr lang="zh-TW" altLang="en-US" smtClean="0"/>
              <a:pPr/>
              <a:t>‹#›</a:t>
            </a:fld>
            <a:endParaRPr lang="zh-TW" altLang="en-US"/>
          </a:p>
        </p:txBody>
      </p:sp>
      <p:sp>
        <p:nvSpPr>
          <p:cNvPr id="28" name="Rak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Rak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Likbent triangel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sv-SE" dirty="0" smtClean="0"/>
              <a:t>Att samarbeta med lärare</a:t>
            </a:r>
            <a:endParaRPr lang="sv-SE" dirty="0"/>
          </a:p>
        </p:txBody>
      </p:sp>
      <p:sp>
        <p:nvSpPr>
          <p:cNvPr id="3" name="Underrubrik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sv-SE" dirty="0" smtClean="0"/>
              <a:t>Omöjligt uppdrag?</a:t>
            </a:r>
            <a:endParaRPr lang="sv-S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v-SE" dirty="0" smtClean="0"/>
              <a:t>Lärare</a:t>
            </a:r>
            <a:br>
              <a:rPr lang="sv-SE" dirty="0" smtClean="0"/>
            </a:br>
            <a:r>
              <a:rPr lang="sv-SE" sz="2000" dirty="0" smtClean="0"/>
              <a:t>Hur ska man förhålla sig till dem?</a:t>
            </a:r>
            <a:endParaRPr lang="sv-SE" sz="2000" dirty="0"/>
          </a:p>
        </p:txBody>
      </p:sp>
      <p:pic>
        <p:nvPicPr>
          <p:cNvPr id="6" name="Platshållare för innehåll 5" descr="ALLTID~1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2053058" y="1219200"/>
            <a:ext cx="5037883" cy="493712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v-SE" dirty="0" smtClean="0"/>
              <a:t>Lärarna</a:t>
            </a:r>
            <a:br>
              <a:rPr lang="sv-SE" dirty="0" smtClean="0"/>
            </a:br>
            <a:r>
              <a:rPr lang="sv-SE" sz="1600" dirty="0" smtClean="0"/>
              <a:t>Vad tänker de på egentligen?</a:t>
            </a:r>
            <a:endParaRPr lang="sv-SE" sz="1600" dirty="0"/>
          </a:p>
        </p:txBody>
      </p:sp>
      <p:pic>
        <p:nvPicPr>
          <p:cNvPr id="4" name="Platshållare för innehåll 3" descr="ungdomar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3275856" y="1124744"/>
            <a:ext cx="5425412" cy="4937125"/>
          </a:xfrm>
        </p:spPr>
      </p:pic>
      <p:sp>
        <p:nvSpPr>
          <p:cNvPr id="5" name="Rektangel med rundade hörn 4"/>
          <p:cNvSpPr/>
          <p:nvPr/>
        </p:nvSpPr>
        <p:spPr>
          <a:xfrm>
            <a:off x="7164288" y="5517232"/>
            <a:ext cx="936104" cy="21602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v-SE" dirty="0" smtClean="0"/>
              <a:t>Lärarna</a:t>
            </a:r>
            <a:br>
              <a:rPr lang="sv-SE" dirty="0" smtClean="0"/>
            </a:br>
            <a:r>
              <a:rPr lang="sv-SE" sz="1800" dirty="0" smtClean="0"/>
              <a:t>Hur ska man locka dem?</a:t>
            </a:r>
            <a:endParaRPr lang="sv-SE" dirty="0"/>
          </a:p>
        </p:txBody>
      </p:sp>
      <p:pic>
        <p:nvPicPr>
          <p:cNvPr id="4" name="Platshållare för innehåll 3" descr="TILL_F~1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5508104" y="1916832"/>
            <a:ext cx="2313632" cy="3242032"/>
          </a:xfrm>
        </p:spPr>
      </p:pic>
      <p:pic>
        <p:nvPicPr>
          <p:cNvPr id="5" name="Bildobjekt 4" descr="librarian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187624" y="1844824"/>
            <a:ext cx="2514600" cy="33337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smtClean="0"/>
              <a:t>Att vara där det händer.</a:t>
            </a:r>
            <a:endParaRPr lang="sv-SE" dirty="0"/>
          </a:p>
        </p:txBody>
      </p:sp>
      <p:pic>
        <p:nvPicPr>
          <p:cNvPr id="6" name="Platshållare för innehåll 5" descr="764.jpg"/>
          <p:cNvPicPr>
            <a:picLocks noGrp="1" noChangeAspect="1"/>
          </p:cNvPicPr>
          <p:nvPr>
            <p:ph sz="quarter" idx="1"/>
          </p:nvPr>
        </p:nvPicPr>
        <p:blipFill>
          <a:blip r:embed="rId3" cstate="print"/>
          <a:stretch>
            <a:fillRect/>
          </a:stretch>
        </p:blipFill>
        <p:spPr>
          <a:xfrm>
            <a:off x="5652120" y="1556792"/>
            <a:ext cx="2650976" cy="4094811"/>
          </a:xfrm>
        </p:spPr>
      </p:pic>
      <p:sp>
        <p:nvSpPr>
          <p:cNvPr id="7" name="textruta 6"/>
          <p:cNvSpPr txBox="1"/>
          <p:nvPr/>
        </p:nvSpPr>
        <p:spPr>
          <a:xfrm>
            <a:off x="6300192" y="5949280"/>
            <a:ext cx="612068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800" dirty="0" smtClean="0"/>
              <a:t>http://www.tidningen-anti.se/?artikel_id=312</a:t>
            </a:r>
            <a:endParaRPr lang="sv-SE" sz="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smtClean="0"/>
              <a:t>Men om de inte vill då?</a:t>
            </a:r>
            <a:endParaRPr lang="sv-SE" dirty="0"/>
          </a:p>
        </p:txBody>
      </p:sp>
      <p:pic>
        <p:nvPicPr>
          <p:cNvPr id="7" name="Platshållare för innehåll 3" descr="andas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1259632" y="1628800"/>
            <a:ext cx="6554839" cy="4572000"/>
          </a:xfrm>
        </p:spPr>
      </p:pic>
      <p:sp>
        <p:nvSpPr>
          <p:cNvPr id="5" name="Rektangel med rundade hörn 4"/>
          <p:cNvSpPr/>
          <p:nvPr/>
        </p:nvSpPr>
        <p:spPr>
          <a:xfrm>
            <a:off x="5148064" y="5517232"/>
            <a:ext cx="648072" cy="21602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smtClean="0"/>
              <a:t>En bibliotekaries bästa vänner</a:t>
            </a:r>
            <a:endParaRPr lang="sv-SE" dirty="0"/>
          </a:p>
        </p:txBody>
      </p:sp>
      <p:sp>
        <p:nvSpPr>
          <p:cNvPr id="3" name="Platshållare för innehåll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sv-SE" dirty="0" smtClean="0"/>
              <a:t>Andra bibliotekarier</a:t>
            </a:r>
          </a:p>
          <a:p>
            <a:r>
              <a:rPr lang="sv-SE" dirty="0" err="1" smtClean="0"/>
              <a:t>It-ansvarig</a:t>
            </a:r>
            <a:endParaRPr lang="sv-SE" dirty="0" smtClean="0"/>
          </a:p>
          <a:p>
            <a:r>
              <a:rPr lang="sv-SE" dirty="0" smtClean="0"/>
              <a:t>Skolledning</a:t>
            </a:r>
          </a:p>
          <a:p>
            <a:r>
              <a:rPr lang="sv-SE" dirty="0" smtClean="0"/>
              <a:t>Ämnesansvariga</a:t>
            </a:r>
          </a:p>
          <a:p>
            <a:r>
              <a:rPr lang="sv-SE" dirty="0" smtClean="0"/>
              <a:t>Arbetslagsledare</a:t>
            </a:r>
          </a:p>
          <a:p>
            <a:r>
              <a:rPr lang="sv-SE" dirty="0" smtClean="0"/>
              <a:t>ALLA informationsvägar</a:t>
            </a:r>
            <a:endParaRPr lang="sv-SE" dirty="0"/>
          </a:p>
        </p:txBody>
      </p:sp>
      <p:pic>
        <p:nvPicPr>
          <p:cNvPr id="4" name="Bildobjekt 3" descr="petter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012160" y="4005064"/>
            <a:ext cx="2687960" cy="2015970"/>
          </a:xfrm>
          <a:prstGeom prst="rect">
            <a:avLst/>
          </a:prstGeom>
        </p:spPr>
      </p:pic>
      <p:pic>
        <p:nvPicPr>
          <p:cNvPr id="5" name="Bildobjekt 4" descr="DSC0914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9552" y="4077072"/>
            <a:ext cx="2843808" cy="2132856"/>
          </a:xfrm>
          <a:prstGeom prst="rect">
            <a:avLst/>
          </a:prstGeom>
        </p:spPr>
      </p:pic>
      <p:pic>
        <p:nvPicPr>
          <p:cNvPr id="1026" name="Picture 2" descr="H:\Documents\UFFAELU\Projekt, rapporter, utbildningar\bokmässan\DSC0915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652120" y="1412776"/>
            <a:ext cx="3142995" cy="2357246"/>
          </a:xfrm>
          <a:prstGeom prst="rect">
            <a:avLst/>
          </a:prstGeom>
          <a:noFill/>
        </p:spPr>
      </p:pic>
      <p:pic>
        <p:nvPicPr>
          <p:cNvPr id="7" name="Bildobjekt 6" descr="22648_340097332467_632342467_5008288_769043_a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211960" y="1628800"/>
            <a:ext cx="1231900" cy="1651000"/>
          </a:xfrm>
          <a:prstGeom prst="rect">
            <a:avLst/>
          </a:prstGeom>
        </p:spPr>
      </p:pic>
      <p:pic>
        <p:nvPicPr>
          <p:cNvPr id="8" name="Bildobjekt 7" descr="torgny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491880" y="4077072"/>
            <a:ext cx="2448272" cy="182809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Ursprung">
  <a:themeElements>
    <a:clrScheme name="Ursprung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Ursprung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Ursprung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0</TotalTime>
  <Words>41</Words>
  <Application>Microsoft Office PowerPoint</Application>
  <PresentationFormat>Bildspel på skärmen (4:3)</PresentationFormat>
  <Paragraphs>16</Paragraphs>
  <Slides>7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Bildrubriker</vt:lpstr>
      </vt:variant>
      <vt:variant>
        <vt:i4>7</vt:i4>
      </vt:variant>
    </vt:vector>
  </HeadingPairs>
  <TitlesOfParts>
    <vt:vector size="8" baseType="lpstr">
      <vt:lpstr>Ursprung</vt:lpstr>
      <vt:lpstr>Att samarbeta med lärare</vt:lpstr>
      <vt:lpstr>Lärare Hur ska man förhålla sig till dem?</vt:lpstr>
      <vt:lpstr>Lärarna Vad tänker de på egentligen?</vt:lpstr>
      <vt:lpstr>Lärarna Hur ska man locka dem?</vt:lpstr>
      <vt:lpstr>Att vara där det händer.</vt:lpstr>
      <vt:lpstr>Men om de inte vill då?</vt:lpstr>
      <vt:lpstr>En bibliotekaries bästa vänner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Att samarbeta med lärare</dc:title>
  <dc:creator>Elin Lucassi</dc:creator>
  <cp:lastModifiedBy>aa12914</cp:lastModifiedBy>
  <cp:revision>28</cp:revision>
  <dcterms:created xsi:type="dcterms:W3CDTF">2011-11-22T08:47:10Z</dcterms:created>
  <dcterms:modified xsi:type="dcterms:W3CDTF">2011-11-22T13:14:13Z</dcterms:modified>
</cp:coreProperties>
</file>